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4DBB9A-A8A6-4E72-929B-3B72018B8B52}" v="6" dt="2026-09-11T10:02:10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sys Vaitonis" userId="c55d46f1-3789-4b3c-b643-d9194e147f7c" providerId="ADAL" clId="{D0F07333-D007-499F-8BDA-EC16AE98043C}"/>
    <pc:docChg chg="undo custSel addSld modSld sldOrd">
      <pc:chgData name="Stasys Vaitonis" userId="c55d46f1-3789-4b3c-b643-d9194e147f7c" providerId="ADAL" clId="{D0F07333-D007-499F-8BDA-EC16AE98043C}" dt="2026-09-11T10:03:16.478" v="145" actId="207"/>
      <pc:docMkLst>
        <pc:docMk/>
      </pc:docMkLst>
      <pc:sldChg chg="modSp mod">
        <pc:chgData name="Stasys Vaitonis" userId="c55d46f1-3789-4b3c-b643-d9194e147f7c" providerId="ADAL" clId="{D0F07333-D007-499F-8BDA-EC16AE98043C}" dt="2026-09-11T09:43:40.491" v="71" actId="20577"/>
        <pc:sldMkLst>
          <pc:docMk/>
          <pc:sldMk cId="3263981867" sldId="257"/>
        </pc:sldMkLst>
        <pc:spChg chg="mod">
          <ac:chgData name="Stasys Vaitonis" userId="c55d46f1-3789-4b3c-b643-d9194e147f7c" providerId="ADAL" clId="{D0F07333-D007-499F-8BDA-EC16AE98043C}" dt="2026-09-11T09:43:40.491" v="71" actId="20577"/>
          <ac:spMkLst>
            <pc:docMk/>
            <pc:sldMk cId="3263981867" sldId="257"/>
            <ac:spMk id="3" creationId="{80ECA266-ADA4-1935-1B83-4E146F73078A}"/>
          </ac:spMkLst>
        </pc:spChg>
      </pc:sldChg>
      <pc:sldChg chg="modSp mod">
        <pc:chgData name="Stasys Vaitonis" userId="c55d46f1-3789-4b3c-b643-d9194e147f7c" providerId="ADAL" clId="{D0F07333-D007-499F-8BDA-EC16AE98043C}" dt="2026-09-11T09:45:27.056" v="76" actId="1582"/>
        <pc:sldMkLst>
          <pc:docMk/>
          <pc:sldMk cId="2623638280" sldId="258"/>
        </pc:sldMkLst>
        <pc:picChg chg="mod">
          <ac:chgData name="Stasys Vaitonis" userId="c55d46f1-3789-4b3c-b643-d9194e147f7c" providerId="ADAL" clId="{D0F07333-D007-499F-8BDA-EC16AE98043C}" dt="2026-09-11T09:44:56.339" v="72" actId="1582"/>
          <ac:picMkLst>
            <pc:docMk/>
            <pc:sldMk cId="2623638280" sldId="258"/>
            <ac:picMk id="12" creationId="{E3F5E548-05F3-3032-A5D0-DD64812C213E}"/>
          </ac:picMkLst>
        </pc:picChg>
        <pc:picChg chg="mod">
          <ac:chgData name="Stasys Vaitonis" userId="c55d46f1-3789-4b3c-b643-d9194e147f7c" providerId="ADAL" clId="{D0F07333-D007-499F-8BDA-EC16AE98043C}" dt="2026-09-11T09:45:03.087" v="73" actId="1582"/>
          <ac:picMkLst>
            <pc:docMk/>
            <pc:sldMk cId="2623638280" sldId="258"/>
            <ac:picMk id="16" creationId="{92E60C11-57FC-F708-0D8B-9AADB3F0AD6A}"/>
          </ac:picMkLst>
        </pc:picChg>
        <pc:picChg chg="mod">
          <ac:chgData name="Stasys Vaitonis" userId="c55d46f1-3789-4b3c-b643-d9194e147f7c" providerId="ADAL" clId="{D0F07333-D007-499F-8BDA-EC16AE98043C}" dt="2026-09-11T09:45:27.056" v="76" actId="1582"/>
          <ac:picMkLst>
            <pc:docMk/>
            <pc:sldMk cId="2623638280" sldId="258"/>
            <ac:picMk id="18" creationId="{E0EBD863-8D76-CC9B-4AD5-15C66BDB0BBC}"/>
          </ac:picMkLst>
        </pc:picChg>
        <pc:picChg chg="mod">
          <ac:chgData name="Stasys Vaitonis" userId="c55d46f1-3789-4b3c-b643-d9194e147f7c" providerId="ADAL" clId="{D0F07333-D007-499F-8BDA-EC16AE98043C}" dt="2026-09-11T09:45:11.417" v="74" actId="1582"/>
          <ac:picMkLst>
            <pc:docMk/>
            <pc:sldMk cId="2623638280" sldId="258"/>
            <ac:picMk id="20" creationId="{1B16236A-F1A5-2FB7-2E2D-C7BC28AAA1DA}"/>
          </ac:picMkLst>
        </pc:picChg>
      </pc:sldChg>
      <pc:sldChg chg="addSp delSp modSp add mod ord">
        <pc:chgData name="Stasys Vaitonis" userId="c55d46f1-3789-4b3c-b643-d9194e147f7c" providerId="ADAL" clId="{D0F07333-D007-499F-8BDA-EC16AE98043C}" dt="2026-09-11T10:03:16.478" v="145" actId="207"/>
        <pc:sldMkLst>
          <pc:docMk/>
          <pc:sldMk cId="1412437234" sldId="259"/>
        </pc:sldMkLst>
        <pc:spChg chg="mod">
          <ac:chgData name="Stasys Vaitonis" userId="c55d46f1-3789-4b3c-b643-d9194e147f7c" providerId="ADAL" clId="{D0F07333-D007-499F-8BDA-EC16AE98043C}" dt="2026-09-11T09:59:38.149" v="129" actId="20577"/>
          <ac:spMkLst>
            <pc:docMk/>
            <pc:sldMk cId="1412437234" sldId="259"/>
            <ac:spMk id="3" creationId="{4789DED6-91FF-8F47-CF04-0B8F452433E8}"/>
          </ac:spMkLst>
        </pc:spChg>
        <pc:spChg chg="mod">
          <ac:chgData name="Stasys Vaitonis" userId="c55d46f1-3789-4b3c-b643-d9194e147f7c" providerId="ADAL" clId="{D0F07333-D007-499F-8BDA-EC16AE98043C}" dt="2026-09-11T10:02:35.219" v="138" actId="1076"/>
          <ac:spMkLst>
            <pc:docMk/>
            <pc:sldMk cId="1412437234" sldId="259"/>
            <ac:spMk id="4" creationId="{FBB624EE-183F-6993-61CA-23AB733E6F96}"/>
          </ac:spMkLst>
        </pc:spChg>
        <pc:picChg chg="add del mod">
          <ac:chgData name="Stasys Vaitonis" userId="c55d46f1-3789-4b3c-b643-d9194e147f7c" providerId="ADAL" clId="{D0F07333-D007-499F-8BDA-EC16AE98043C}" dt="2026-09-11T10:03:16.478" v="145" actId="207"/>
          <ac:picMkLst>
            <pc:docMk/>
            <pc:sldMk cId="1412437234" sldId="259"/>
            <ac:picMk id="6" creationId="{CDB56B95-0637-2277-5635-99C91E5E2770}"/>
          </ac:picMkLst>
        </pc:picChg>
        <pc:picChg chg="add del mod">
          <ac:chgData name="Stasys Vaitonis" userId="c55d46f1-3789-4b3c-b643-d9194e147f7c" providerId="ADAL" clId="{D0F07333-D007-499F-8BDA-EC16AE98043C}" dt="2026-09-11T10:02:21.404" v="132" actId="478"/>
          <ac:picMkLst>
            <pc:docMk/>
            <pc:sldMk cId="1412437234" sldId="259"/>
            <ac:picMk id="7" creationId="{427DA30E-EF5F-519F-97BE-2EC2C7EBE5F6}"/>
          </ac:picMkLst>
        </pc:picChg>
      </pc:sldChg>
      <pc:sldChg chg="delSp add setBg">
        <pc:chgData name="Stasys Vaitonis" userId="c55d46f1-3789-4b3c-b643-d9194e147f7c" providerId="ADAL" clId="{D0F07333-D007-499F-8BDA-EC16AE98043C}" dt="2026-09-10T12:32:39.353" v="3"/>
        <pc:sldMkLst>
          <pc:docMk/>
          <pc:sldMk cId="2328351031" sldId="261"/>
        </pc:sldMkLst>
        <pc:spChg chg="del">
          <ac:chgData name="Stasys Vaitonis" userId="c55d46f1-3789-4b3c-b643-d9194e147f7c" providerId="ADAL" clId="{D0F07333-D007-499F-8BDA-EC16AE98043C}" dt="2026-09-10T12:32:39.353" v="3"/>
          <ac:spMkLst>
            <pc:docMk/>
            <pc:sldMk cId="2328351031" sldId="261"/>
            <ac:spMk id="10" creationId="{836ADB09-388B-CEC1-1237-BBAA7AB99C34}"/>
          </ac:spMkLst>
        </pc:spChg>
        <pc:spChg chg="del">
          <ac:chgData name="Stasys Vaitonis" userId="c55d46f1-3789-4b3c-b643-d9194e147f7c" providerId="ADAL" clId="{D0F07333-D007-499F-8BDA-EC16AE98043C}" dt="2026-09-10T12:32:39.353" v="3"/>
          <ac:spMkLst>
            <pc:docMk/>
            <pc:sldMk cId="2328351031" sldId="261"/>
            <ac:spMk id="12" creationId="{16228DEE-2EA9-0B95-79CB-74D83DD3F714}"/>
          </ac:spMkLst>
        </pc:spChg>
        <pc:grpChg chg="del">
          <ac:chgData name="Stasys Vaitonis" userId="c55d46f1-3789-4b3c-b643-d9194e147f7c" providerId="ADAL" clId="{D0F07333-D007-499F-8BDA-EC16AE98043C}" dt="2026-09-10T12:32:39.353" v="3"/>
          <ac:grpSpMkLst>
            <pc:docMk/>
            <pc:sldMk cId="2328351031" sldId="261"/>
            <ac:grpSpMk id="14" creationId="{FABE9DE7-457E-C775-2A15-A1BF309C22EF}"/>
          </ac:grpSpMkLst>
        </pc:grpChg>
      </pc:sldChg>
      <pc:sldChg chg="delSp add ord setBg">
        <pc:chgData name="Stasys Vaitonis" userId="c55d46f1-3789-4b3c-b643-d9194e147f7c" providerId="ADAL" clId="{D0F07333-D007-499F-8BDA-EC16AE98043C}" dt="2026-09-10T12:32:59.713" v="5"/>
        <pc:sldMkLst>
          <pc:docMk/>
          <pc:sldMk cId="2871017177" sldId="261"/>
        </pc:sldMkLst>
        <pc:spChg chg="del">
          <ac:chgData name="Stasys Vaitonis" userId="c55d46f1-3789-4b3c-b643-d9194e147f7c" providerId="ADAL" clId="{D0F07333-D007-499F-8BDA-EC16AE98043C}" dt="2026-09-10T12:32:51.607" v="4"/>
          <ac:spMkLst>
            <pc:docMk/>
            <pc:sldMk cId="2871017177" sldId="261"/>
            <ac:spMk id="10" creationId="{C7695614-9DB9-C35F-A10A-CAF51C842530}"/>
          </ac:spMkLst>
        </pc:spChg>
        <pc:spChg chg="del">
          <ac:chgData name="Stasys Vaitonis" userId="c55d46f1-3789-4b3c-b643-d9194e147f7c" providerId="ADAL" clId="{D0F07333-D007-499F-8BDA-EC16AE98043C}" dt="2026-09-10T12:32:51.607" v="4"/>
          <ac:spMkLst>
            <pc:docMk/>
            <pc:sldMk cId="2871017177" sldId="261"/>
            <ac:spMk id="12" creationId="{0B58A5CE-6889-76C3-FEC5-C7C3A97D6F46}"/>
          </ac:spMkLst>
        </pc:spChg>
        <pc:grpChg chg="del">
          <ac:chgData name="Stasys Vaitonis" userId="c55d46f1-3789-4b3c-b643-d9194e147f7c" providerId="ADAL" clId="{D0F07333-D007-499F-8BDA-EC16AE98043C}" dt="2026-09-10T12:32:51.607" v="4"/>
          <ac:grpSpMkLst>
            <pc:docMk/>
            <pc:sldMk cId="2871017177" sldId="261"/>
            <ac:grpSpMk id="14" creationId="{CDF18716-3B2F-89B9-3BA5-58F24FF86E94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ECA4F-A5FA-1F14-6590-49E51F076C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E1AFA4-D9B8-6633-BA43-9F32C0136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C735-4206-2D80-DEF3-7AFEAE25A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149C6-E43B-4FFB-D5DE-D033562AD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4758C-4043-DD17-93CA-680B1300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6617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5397D-7F8A-F99E-DEF0-8E2E87FDD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22131-6F98-DE3B-3DDF-5FCBAFD73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5762A-F960-9C82-A3F4-7EB60B4E9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3FA8A-953E-D996-BDBB-5DDA67A8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3FE6-C9FE-AE23-246E-669509E65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499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D03AF-7EE2-C314-17F2-5163D0FD1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B7BA3B-AC87-0B48-6E40-98114F272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07CF9-03C1-0C87-9FA4-A97104CC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C32BCC-3151-2CDB-C8EF-5CD4879C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6AEE4-D41C-2E3C-D6A1-D2AF9D24D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578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48F11-DAF8-7EE0-23F9-5AF5AC8D3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6EF3D-46DB-F210-5A01-2A9332521D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8E931F-4C6D-3774-1008-994901902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6FFC41-46BB-9F64-4766-504547697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5B4B52-A6EB-4144-7EB1-5E75B89FD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62A586-4AF2-3813-91B4-35BEFE1C6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7199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23711-C3C5-66C7-58D8-AAAA6EF1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35EC6-D1F4-3765-81F4-B5C7EFB40A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DECBEB-0267-379F-A0D6-8D0E5631A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3E97BF-42B5-F015-BD08-6C9CF2E02E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2F8A0E-3245-4C4F-F1B5-A3B8581662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F35530-82BD-235C-D7CC-FC3BC8883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C855D65-FFCD-EF1C-B226-AB2692E4D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753CEF-D8C2-331C-2630-2F0FC01BA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3307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8718E-00A2-A9F4-549A-37EFD8F2B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FB899E-3FED-120B-6749-3BB2A9052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62AF96-F9E7-1195-96BC-3F589A93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97C7A4-3A76-8FAF-DEB4-DBEB2B6A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17309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FD3F63-761F-4F02-6A72-48C1B7D89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05FF28-7C3D-81FD-DCDD-B2851F86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1FE143-3F5A-3E4D-AD8B-A2500B331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592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A1798-3437-02B5-C992-B5ADE90A0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CAE51B-D476-3C44-C128-224D1D75F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371FB-DC18-BD05-E77A-FC906219AA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AF0EAE-7759-032B-5A03-EF2D98F94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B335AB-3929-AF0F-978C-7CC0A5D9E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093333-46C7-E46A-D76B-3575EBDA6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1263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51EE1-EE7A-C5D9-1688-4CA6C216B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FB29B9-6825-B74A-8A5E-0E55A660B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CDA6F-5159-1C2C-6BE5-4B86A55AE7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47830D-5FB5-DBCF-8AD7-51D52F70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B7148A-D838-9C69-BA09-63E0A6FCC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AF078A-EB5A-8B67-8390-0E860E52E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0267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14454-B660-692B-BE11-C93D0F080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6103F0-66C2-233B-CD03-75EF73E9B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28AAC6-DFEF-BBE1-53D6-3D7D95840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7FF61-0F0D-151A-784B-E29C0DD4B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9A37F-9022-1140-8C34-313D5B0DF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6215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9D0981-43E4-375E-C733-43AD1DABDB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A4BF60-C50F-CF38-C807-6805563F8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A58B07-5713-F726-93D8-58B582C55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F4E67-8AB3-9EC5-1A83-B9E998129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CDAF6-0510-23A5-B511-95F0CF34F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51642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EE9A33-9BFB-D8A0-BB0E-37B2C09C9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4EA9F-2AB4-9BE7-1B12-974A7AE45D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4F1EF9-39C8-1494-1182-634D62B6F2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C4B962-BE83-4D2C-8A6B-815E8FE29555}" type="datetimeFigureOut">
              <a:rPr lang="lt-LT" smtClean="0"/>
              <a:t>2026-09-11</a:t>
            </a:fld>
            <a:endParaRPr lang="lt-L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9CED5-F8EC-0B4E-9071-CAD36DD8DA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E7396-2824-5B38-D2C5-0373C5221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4C625C-5CFE-4011-93B9-83F2E004F39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6225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B761509-3B9A-49A6-A84B-C3D868116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91DE43FD-EB47-414A-B0AB-169B0FFFA5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272922" cy="6858000"/>
          </a:xfrm>
          <a:custGeom>
            <a:avLst/>
            <a:gdLst>
              <a:gd name="connsiteX0" fmla="*/ 0 w 9272922"/>
              <a:gd name="connsiteY0" fmla="*/ 0 h 6858000"/>
              <a:gd name="connsiteX1" fmla="*/ 1733417 w 9272922"/>
              <a:gd name="connsiteY1" fmla="*/ 0 h 6858000"/>
              <a:gd name="connsiteX2" fmla="*/ 3307976 w 9272922"/>
              <a:gd name="connsiteY2" fmla="*/ 0 h 6858000"/>
              <a:gd name="connsiteX3" fmla="*/ 8126249 w 9272922"/>
              <a:gd name="connsiteY3" fmla="*/ 0 h 6858000"/>
              <a:gd name="connsiteX4" fmla="*/ 8138896 w 9272922"/>
              <a:gd name="connsiteY4" fmla="*/ 31774 h 6858000"/>
              <a:gd name="connsiteX5" fmla="*/ 9193904 w 9272922"/>
              <a:gd name="connsiteY5" fmla="*/ 2682457 h 6858000"/>
              <a:gd name="connsiteX6" fmla="*/ 9193904 w 9272922"/>
              <a:gd name="connsiteY6" fmla="*/ 3752208 h 6858000"/>
              <a:gd name="connsiteX7" fmla="*/ 8036400 w 9272922"/>
              <a:gd name="connsiteY7" fmla="*/ 6660411 h 6858000"/>
              <a:gd name="connsiteX8" fmla="*/ 7957938 w 9272922"/>
              <a:gd name="connsiteY8" fmla="*/ 6857542 h 6858000"/>
              <a:gd name="connsiteX9" fmla="*/ 3307976 w 9272922"/>
              <a:gd name="connsiteY9" fmla="*/ 6857542 h 6858000"/>
              <a:gd name="connsiteX10" fmla="*/ 3307976 w 9272922"/>
              <a:gd name="connsiteY10" fmla="*/ 6858000 h 6858000"/>
              <a:gd name="connsiteX11" fmla="*/ 0 w 9272922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272922" h="6858000">
                <a:moveTo>
                  <a:pt x="0" y="0"/>
                </a:moveTo>
                <a:lnTo>
                  <a:pt x="1733417" y="0"/>
                </a:lnTo>
                <a:lnTo>
                  <a:pt x="3307976" y="0"/>
                </a:lnTo>
                <a:lnTo>
                  <a:pt x="8126249" y="0"/>
                </a:lnTo>
                <a:lnTo>
                  <a:pt x="8138896" y="31774"/>
                </a:lnTo>
                <a:cubicBezTo>
                  <a:pt x="9193904" y="2682457"/>
                  <a:pt x="9193904" y="2682457"/>
                  <a:pt x="9193904" y="2682457"/>
                </a:cubicBezTo>
                <a:cubicBezTo>
                  <a:pt x="9299262" y="2988100"/>
                  <a:pt x="9299262" y="3446565"/>
                  <a:pt x="9193904" y="3752208"/>
                </a:cubicBezTo>
                <a:cubicBezTo>
                  <a:pt x="8709916" y="4968215"/>
                  <a:pt x="8331802" y="5918220"/>
                  <a:pt x="8036400" y="6660411"/>
                </a:cubicBezTo>
                <a:lnTo>
                  <a:pt x="7957938" y="6857542"/>
                </a:lnTo>
                <a:lnTo>
                  <a:pt x="3307976" y="6857542"/>
                </a:lnTo>
                <a:lnTo>
                  <a:pt x="3307976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45C0D5-7830-81A2-4459-9E73396B5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9037" y="643466"/>
            <a:ext cx="3896782" cy="5566833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8495BCC-CE77-4CC2-952E-846F41119F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160561" y="1075188"/>
            <a:ext cx="1562267" cy="1172973"/>
            <a:chOff x="9160561" y="1075188"/>
            <a:chExt cx="1562267" cy="1172973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1B42538B-E30F-4967-A6C1-8EBA775F4D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160561" y="1423846"/>
              <a:ext cx="935037" cy="8243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9A6BD9AC-4DE7-4B20-8547-4E3B375C21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960661" y="1075188"/>
              <a:ext cx="762167" cy="671915"/>
            </a:xfrm>
            <a:custGeom>
              <a:avLst/>
              <a:gdLst>
                <a:gd name="T0" fmla="*/ 225 w 785"/>
                <a:gd name="T1" fmla="*/ 692 h 692"/>
                <a:gd name="T2" fmla="*/ 177 w 785"/>
                <a:gd name="T3" fmla="*/ 665 h 692"/>
                <a:gd name="T4" fmla="*/ 9 w 785"/>
                <a:gd name="T5" fmla="*/ 374 h 692"/>
                <a:gd name="T6" fmla="*/ 9 w 785"/>
                <a:gd name="T7" fmla="*/ 318 h 692"/>
                <a:gd name="T8" fmla="*/ 177 w 785"/>
                <a:gd name="T9" fmla="*/ 27 h 692"/>
                <a:gd name="T10" fmla="*/ 225 w 785"/>
                <a:gd name="T11" fmla="*/ 0 h 692"/>
                <a:gd name="T12" fmla="*/ 561 w 785"/>
                <a:gd name="T13" fmla="*/ 0 h 692"/>
                <a:gd name="T14" fmla="*/ 609 w 785"/>
                <a:gd name="T15" fmla="*/ 27 h 692"/>
                <a:gd name="T16" fmla="*/ 777 w 785"/>
                <a:gd name="T17" fmla="*/ 318 h 692"/>
                <a:gd name="T18" fmla="*/ 777 w 785"/>
                <a:gd name="T19" fmla="*/ 374 h 692"/>
                <a:gd name="T20" fmla="*/ 609 w 785"/>
                <a:gd name="T21" fmla="*/ 665 h 692"/>
                <a:gd name="T22" fmla="*/ 561 w 785"/>
                <a:gd name="T23" fmla="*/ 692 h 692"/>
                <a:gd name="T24" fmla="*/ 225 w 785"/>
                <a:gd name="T25" fmla="*/ 692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5" h="692">
                  <a:moveTo>
                    <a:pt x="225" y="692"/>
                  </a:moveTo>
                  <a:cubicBezTo>
                    <a:pt x="207" y="692"/>
                    <a:pt x="185" y="680"/>
                    <a:pt x="177" y="665"/>
                  </a:cubicBezTo>
                  <a:cubicBezTo>
                    <a:pt x="9" y="374"/>
                    <a:pt x="9" y="374"/>
                    <a:pt x="9" y="374"/>
                  </a:cubicBezTo>
                  <a:cubicBezTo>
                    <a:pt x="0" y="358"/>
                    <a:pt x="0" y="334"/>
                    <a:pt x="9" y="318"/>
                  </a:cubicBezTo>
                  <a:cubicBezTo>
                    <a:pt x="177" y="27"/>
                    <a:pt x="177" y="27"/>
                    <a:pt x="177" y="27"/>
                  </a:cubicBezTo>
                  <a:cubicBezTo>
                    <a:pt x="185" y="12"/>
                    <a:pt x="207" y="0"/>
                    <a:pt x="225" y="0"/>
                  </a:cubicBezTo>
                  <a:cubicBezTo>
                    <a:pt x="561" y="0"/>
                    <a:pt x="561" y="0"/>
                    <a:pt x="561" y="0"/>
                  </a:cubicBezTo>
                  <a:cubicBezTo>
                    <a:pt x="578" y="0"/>
                    <a:pt x="600" y="12"/>
                    <a:pt x="609" y="27"/>
                  </a:cubicBezTo>
                  <a:cubicBezTo>
                    <a:pt x="777" y="318"/>
                    <a:pt x="777" y="318"/>
                    <a:pt x="777" y="318"/>
                  </a:cubicBezTo>
                  <a:cubicBezTo>
                    <a:pt x="785" y="334"/>
                    <a:pt x="785" y="358"/>
                    <a:pt x="777" y="374"/>
                  </a:cubicBezTo>
                  <a:cubicBezTo>
                    <a:pt x="609" y="665"/>
                    <a:pt x="609" y="665"/>
                    <a:pt x="609" y="665"/>
                  </a:cubicBezTo>
                  <a:cubicBezTo>
                    <a:pt x="600" y="680"/>
                    <a:pt x="578" y="692"/>
                    <a:pt x="561" y="692"/>
                  </a:cubicBezTo>
                  <a:lnTo>
                    <a:pt x="225" y="692"/>
                  </a:lnTo>
                  <a:close/>
                </a:path>
              </a:pathLst>
            </a:custGeom>
            <a:noFill/>
            <a:ln w="28575" cmpd="sng"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1671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1D8B5-A5EF-1080-AAFD-F68714E9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/>
              <a:t>Praktinės gairės: kodėl jų prireikė būtent dabar?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CA266-ADA4-1935-1B83-4E146F730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923"/>
            <a:ext cx="10515600" cy="4351338"/>
          </a:xfrm>
        </p:spPr>
        <p:txBody>
          <a:bodyPr/>
          <a:lstStyle/>
          <a:p>
            <a:r>
              <a:rPr lang="lt-LT"/>
              <a:t>Augantis tikslinės grupės – užsieniečių – skaičius šalyje;</a:t>
            </a:r>
          </a:p>
          <a:p>
            <a:r>
              <a:rPr lang="lt-LT"/>
              <a:t>Kalbos barjeras ir poreikis susikalbėt / gauti informaciją;</a:t>
            </a:r>
          </a:p>
          <a:p>
            <a:r>
              <a:rPr lang="lt-LT"/>
              <a:t>Savivaldybių įtrauktis ir specialistų(-čių) įgalinimas;</a:t>
            </a:r>
          </a:p>
          <a:p>
            <a:r>
              <a:rPr lang="lt-LT"/>
              <a:t>Įvadas ir pasikartojimas – su tuo dirbantiems ir dar nedirbusiems;</a:t>
            </a:r>
          </a:p>
          <a:p>
            <a:r>
              <a:rPr lang="lt-LT"/>
              <a:t>Specializuotų mokymų / metodikos trūkumas lietuvių kalba;</a:t>
            </a:r>
          </a:p>
          <a:p>
            <a:r>
              <a:rPr lang="lt-LT"/>
              <a:t>Siekis kurti bendrą standartą ir gerąsias praktikas.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9F614F-D60B-FEB6-66E4-593E6E65D5D3}"/>
              </a:ext>
            </a:extLst>
          </p:cNvPr>
          <p:cNvSpPr/>
          <p:nvPr/>
        </p:nvSpPr>
        <p:spPr>
          <a:xfrm>
            <a:off x="0" y="5369668"/>
            <a:ext cx="12192000" cy="14883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/>
              <a:t>         Grįžtamasis ryšys ir skatinimas dalintis sukaupta patirtimi </a:t>
            </a:r>
          </a:p>
        </p:txBody>
      </p:sp>
      <p:pic>
        <p:nvPicPr>
          <p:cNvPr id="6" name="Graphic 5" descr="Megaphone1 outline">
            <a:extLst>
              <a:ext uri="{FF2B5EF4-FFF2-40B4-BE49-F238E27FC236}">
                <a16:creationId xmlns:a16="http://schemas.microsoft.com/office/drawing/2014/main" id="{571AFD78-27F8-63EF-27BE-238539EC32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5281" y="56566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981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6C9B906-74AA-0CB2-55CC-BFD83369F3AE}"/>
              </a:ext>
            </a:extLst>
          </p:cNvPr>
          <p:cNvSpPr/>
          <p:nvPr/>
        </p:nvSpPr>
        <p:spPr>
          <a:xfrm>
            <a:off x="654817" y="1616181"/>
            <a:ext cx="3839362" cy="4220308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E1B7C-A1C8-21D4-9FFC-27F9C5683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817" y="363193"/>
            <a:ext cx="10515600" cy="1325563"/>
          </a:xfrm>
        </p:spPr>
        <p:txBody>
          <a:bodyPr>
            <a:normAutofit/>
          </a:bodyPr>
          <a:lstStyle/>
          <a:p>
            <a:r>
              <a:rPr lang="lt-LT" sz="3600" b="1"/>
              <a:t>Praktinės gairės: apie ką jos?</a:t>
            </a:r>
            <a:endParaRPr lang="lt-LT" sz="3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C5885-90FA-97AC-19C7-6BAE0883A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65111" y="1616180"/>
            <a:ext cx="6772072" cy="4453879"/>
          </a:xfrm>
        </p:spPr>
        <p:txBody>
          <a:bodyPr>
            <a:normAutofit fontScale="92500"/>
          </a:bodyPr>
          <a:lstStyle/>
          <a:p>
            <a:r>
              <a:rPr lang="lt-LT"/>
              <a:t>Kompetencijos ir kvalifikacija;</a:t>
            </a:r>
          </a:p>
          <a:p>
            <a:r>
              <a:rPr lang="lt-LT"/>
              <a:t>Darbo etika ir tinkamas elgesys;</a:t>
            </a:r>
          </a:p>
          <a:p>
            <a:r>
              <a:rPr lang="lt-LT"/>
              <a:t>Paslaugų teikimas pažeidžiamoms grupėms;</a:t>
            </a:r>
          </a:p>
          <a:p>
            <a:r>
              <a:rPr lang="lt-LT"/>
              <a:t>Darbas su dviems vertėjais;</a:t>
            </a:r>
          </a:p>
          <a:p>
            <a:r>
              <a:rPr lang="lt-LT"/>
              <a:t>Darbas grupėje;</a:t>
            </a:r>
          </a:p>
          <a:p>
            <a:r>
              <a:rPr lang="lt-LT"/>
              <a:t>Darbas gyvai ir nuotoliu;</a:t>
            </a:r>
          </a:p>
          <a:p>
            <a:r>
              <a:rPr lang="lt-LT"/>
              <a:t>Darbas psichikos sveikatos kontekste;</a:t>
            </a:r>
          </a:p>
          <a:p>
            <a:r>
              <a:rPr lang="lt-LT"/>
              <a:t>Asmens duomenų apsauga;</a:t>
            </a:r>
          </a:p>
          <a:p>
            <a:r>
              <a:rPr lang="lt-LT"/>
              <a:t>Bendruomenių įtraukimas ir įgalinimas.</a:t>
            </a:r>
          </a:p>
        </p:txBody>
      </p:sp>
      <p:pic>
        <p:nvPicPr>
          <p:cNvPr id="12" name="Graphic 11" descr="Meeting outline">
            <a:extLst>
              <a:ext uri="{FF2B5EF4-FFF2-40B4-BE49-F238E27FC236}">
                <a16:creationId xmlns:a16="http://schemas.microsoft.com/office/drawing/2014/main" id="{E3F5E548-05F3-3032-A5D0-DD64812C21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33602" y="1690688"/>
            <a:ext cx="914400" cy="914400"/>
          </a:xfrm>
          <a:prstGeom prst="rect">
            <a:avLst/>
          </a:prstGeom>
        </p:spPr>
      </p:pic>
      <p:pic>
        <p:nvPicPr>
          <p:cNvPr id="16" name="Graphic 15" descr="Call center outline">
            <a:extLst>
              <a:ext uri="{FF2B5EF4-FFF2-40B4-BE49-F238E27FC236}">
                <a16:creationId xmlns:a16="http://schemas.microsoft.com/office/drawing/2014/main" id="{92E60C11-57FC-F708-0D8B-9AADB3F0AD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2447" y="2971800"/>
            <a:ext cx="914400" cy="914400"/>
          </a:xfrm>
          <a:prstGeom prst="rect">
            <a:avLst/>
          </a:prstGeom>
        </p:spPr>
      </p:pic>
      <p:pic>
        <p:nvPicPr>
          <p:cNvPr id="18" name="Graphic 17" descr="Subtitles outline">
            <a:extLst>
              <a:ext uri="{FF2B5EF4-FFF2-40B4-BE49-F238E27FC236}">
                <a16:creationId xmlns:a16="http://schemas.microsoft.com/office/drawing/2014/main" id="{E0EBD863-8D76-CC9B-4AD5-15C66BDB0B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3086894"/>
            <a:ext cx="914400" cy="914400"/>
          </a:xfrm>
          <a:prstGeom prst="rect">
            <a:avLst/>
          </a:prstGeom>
        </p:spPr>
      </p:pic>
      <p:pic>
        <p:nvPicPr>
          <p:cNvPr id="20" name="Graphic 19" descr="Programmer male outline">
            <a:extLst>
              <a:ext uri="{FF2B5EF4-FFF2-40B4-BE49-F238E27FC236}">
                <a16:creationId xmlns:a16="http://schemas.microsoft.com/office/drawing/2014/main" id="{1B16236A-F1A5-2FB7-2E2D-C7BC28AAA1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1128" y="4559736"/>
            <a:ext cx="914400" cy="914400"/>
          </a:xfrm>
          <a:prstGeom prst="rect">
            <a:avLst/>
          </a:prstGeom>
        </p:spPr>
      </p:pic>
      <p:pic>
        <p:nvPicPr>
          <p:cNvPr id="22" name="Graphic 21" descr="Arrow circle outline">
            <a:extLst>
              <a:ext uri="{FF2B5EF4-FFF2-40B4-BE49-F238E27FC236}">
                <a16:creationId xmlns:a16="http://schemas.microsoft.com/office/drawing/2014/main" id="{0DCCA05A-404A-6A9D-23A2-763F94C87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562189" y="2507458"/>
            <a:ext cx="2052278" cy="2052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38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AF96D9-9A24-49F5-C42F-5B602CA96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17448-A7BC-E9D9-7B9D-B436807D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b="1"/>
              <a:t>Praktinės gairės: kuo jos gali būti naudingos?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9DED6-91FF-8F47-CF04-0B8F45243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9013"/>
            <a:ext cx="10515600" cy="4351338"/>
          </a:xfrm>
        </p:spPr>
        <p:txBody>
          <a:bodyPr/>
          <a:lstStyle/>
          <a:p>
            <a:r>
              <a:rPr lang="lt-LT"/>
              <a:t>Akcentuoja esminius aspektus įsigyjant reikiamas paslaugas;</a:t>
            </a:r>
          </a:p>
          <a:p>
            <a:r>
              <a:rPr lang="lt-LT"/>
              <a:t>Nurodo galimus pasirinkimus teikiant paslaugas ir supažindina su esamais įrankiais, metodais ir būdais;</a:t>
            </a:r>
          </a:p>
          <a:p>
            <a:r>
              <a:rPr lang="lt-LT"/>
              <a:t>Padeda įvertinti aplinkybes ir priimti geriausią sprendimą;</a:t>
            </a:r>
          </a:p>
          <a:p>
            <a:r>
              <a:rPr lang="lt-LT"/>
              <a:t>Įvardija tarpasmeninius bendravimo aspektus ir žmogiškąjį faktorių teikiant paslaugas;</a:t>
            </a:r>
          </a:p>
          <a:p>
            <a:r>
              <a:rPr lang="lt-LT"/>
              <a:t>Gali būti pirmine greitąja mokomąja medžiaga.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B624EE-183F-6993-61CA-23AB733E6F96}"/>
              </a:ext>
            </a:extLst>
          </p:cNvPr>
          <p:cNvSpPr/>
          <p:nvPr/>
        </p:nvSpPr>
        <p:spPr>
          <a:xfrm>
            <a:off x="0" y="5369668"/>
            <a:ext cx="12192000" cy="148833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/>
              <a:t>Realių praktinių situacijų analizė</a:t>
            </a:r>
          </a:p>
        </p:txBody>
      </p:sp>
      <p:pic>
        <p:nvPicPr>
          <p:cNvPr id="6" name="Graphic 5" descr="Research with solid fill">
            <a:extLst>
              <a:ext uri="{FF2B5EF4-FFF2-40B4-BE49-F238E27FC236}">
                <a16:creationId xmlns:a16="http://schemas.microsoft.com/office/drawing/2014/main" id="{CDB56B95-0637-2277-5635-99C91E5E27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5470" y="565663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37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8B098-F2E8-DA94-E40D-5C1C26B55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1425" y="2660853"/>
            <a:ext cx="9153359" cy="1325563"/>
          </a:xfrm>
        </p:spPr>
        <p:txBody>
          <a:bodyPr/>
          <a:lstStyle/>
          <a:p>
            <a:r>
              <a:rPr lang="lt-LT" b="1"/>
              <a:t>Ačiū</a:t>
            </a:r>
            <a:r>
              <a:rPr lang="en-US" b="1"/>
              <a:t>! J</a:t>
            </a:r>
            <a:r>
              <a:rPr lang="lt-LT" b="1"/>
              <a:t>ūsų klausimai?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9C47D7-F9E7-5717-BF81-7C620A472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6773" y="0"/>
            <a:ext cx="5455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805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186</Words>
  <Application>Microsoft Office PowerPoint</Application>
  <PresentationFormat>Widescreen</PresentationFormat>
  <Paragraphs>26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Praktinės gairės: kodėl jų prireikė būtent dabar?</vt:lpstr>
      <vt:lpstr>Praktinės gairės: apie ką jos?</vt:lpstr>
      <vt:lpstr>Praktinės gairės: kuo jos gali būti naudingos?</vt:lpstr>
      <vt:lpstr>Ačiū! Jūsų klausimai?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Stasys Vaitonis</dc:creator>
  <cp:lastModifiedBy>Stasys Vaitonis</cp:lastModifiedBy>
  <cp:revision>1</cp:revision>
  <dcterms:created xsi:type="dcterms:W3CDTF">2026-09-10T11:46:09Z</dcterms:created>
  <dcterms:modified xsi:type="dcterms:W3CDTF">2026-09-11T10:03:22Z</dcterms:modified>
</cp:coreProperties>
</file>